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60" r:id="rId3"/>
    <p:sldId id="263" r:id="rId4"/>
    <p:sldId id="264" r:id="rId5"/>
    <p:sldId id="265" r:id="rId6"/>
    <p:sldId id="266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C5C1E"/>
    <a:srgbClr val="FFC50D"/>
    <a:srgbClr val="FDBE1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 showGuides="1">
      <p:cViewPr varScale="1">
        <p:scale>
          <a:sx n="84" d="100"/>
          <a:sy n="84" d="100"/>
        </p:scale>
        <p:origin x="-630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81B2EB-D29D-4A62-B1A0-7B72622702B0}" type="datetimeFigureOut">
              <a:rPr lang="ru-RU" smtClean="0"/>
              <a:pPr/>
              <a:t>28.02.2024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528F0A-C25D-4502-AF3B-FC4C1BF215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277781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4366C-0BCF-432B-8799-095C38B9C85A}" type="datetimeFigureOut">
              <a:rPr lang="ru-RU" smtClean="0"/>
              <a:pPr/>
              <a:t>28.02.2024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6D10A-9572-4669-99DC-A7C93CCCDA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32005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4366C-0BCF-432B-8799-095C38B9C85A}" type="datetimeFigureOut">
              <a:rPr lang="ru-RU" smtClean="0"/>
              <a:pPr/>
              <a:t>28.02.2024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6D10A-9572-4669-99DC-A7C93CCCDA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601503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4366C-0BCF-432B-8799-095C38B9C85A}" type="datetimeFigureOut">
              <a:rPr lang="ru-RU" smtClean="0"/>
              <a:pPr/>
              <a:t>28.02.2024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6D10A-9572-4669-99DC-A7C93CCCDA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57435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4366C-0BCF-432B-8799-095C38B9C85A}" type="datetimeFigureOut">
              <a:rPr lang="ru-RU" smtClean="0"/>
              <a:pPr/>
              <a:t>28.02.2024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6D10A-9572-4669-99DC-A7C93CCCDA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96692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4366C-0BCF-432B-8799-095C38B9C85A}" type="datetimeFigureOut">
              <a:rPr lang="ru-RU" smtClean="0"/>
              <a:pPr/>
              <a:t>28.02.2024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6D10A-9572-4669-99DC-A7C93CCCDA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30597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4366C-0BCF-432B-8799-095C38B9C85A}" type="datetimeFigureOut">
              <a:rPr lang="ru-RU" smtClean="0"/>
              <a:pPr/>
              <a:t>28.02.2024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6D10A-9572-4669-99DC-A7C93CCCDA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5085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4366C-0BCF-432B-8799-095C38B9C85A}" type="datetimeFigureOut">
              <a:rPr lang="ru-RU" smtClean="0"/>
              <a:pPr/>
              <a:t>28.02.2024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6D10A-9572-4669-99DC-A7C93CCCDA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63394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4366C-0BCF-432B-8799-095C38B9C85A}" type="datetimeFigureOut">
              <a:rPr lang="ru-RU" smtClean="0"/>
              <a:pPr/>
              <a:t>28.02.2024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6D10A-9572-4669-99DC-A7C93CCCDA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57009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4366C-0BCF-432B-8799-095C38B9C85A}" type="datetimeFigureOut">
              <a:rPr lang="ru-RU" smtClean="0"/>
              <a:pPr/>
              <a:t>28.02.2024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6D10A-9572-4669-99DC-A7C93CCCDA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36891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4366C-0BCF-432B-8799-095C38B9C85A}" type="datetimeFigureOut">
              <a:rPr lang="ru-RU" smtClean="0"/>
              <a:pPr/>
              <a:t>28.02.2024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6D10A-9572-4669-99DC-A7C93CCCDA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11992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4366C-0BCF-432B-8799-095C38B9C85A}" type="datetimeFigureOut">
              <a:rPr lang="ru-RU" smtClean="0"/>
              <a:pPr/>
              <a:t>28.02.2024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6D10A-9572-4669-99DC-A7C93CCCDA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86297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D4366C-0BCF-432B-8799-095C38B9C85A}" type="datetimeFigureOut">
              <a:rPr lang="ru-RU" smtClean="0"/>
              <a:pPr/>
              <a:t>28.02.2024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46D10A-9572-4669-99DC-A7C93CCCDA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63840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434" y="0"/>
            <a:ext cx="12193434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64266" y="2856088"/>
            <a:ext cx="8353778" cy="10772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3200" dirty="0" smtClean="0">
                <a:solidFill>
                  <a:srgbClr val="0C5C1E"/>
                </a:solidFill>
                <a:latin typeface="Times New Roman" pitchFamily="18" charset="0"/>
                <a:cs typeface="Times New Roman" pitchFamily="18" charset="0"/>
              </a:rPr>
              <a:t>Методы развития стрессоустойчивости и жизнестойкости у детей с ОВЗ</a:t>
            </a:r>
            <a:endParaRPr lang="ru-RU" sz="3200" dirty="0">
              <a:solidFill>
                <a:srgbClr val="0C5C1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23733" y="2133600"/>
            <a:ext cx="1365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879599" y="355599"/>
            <a:ext cx="8353778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2000" b="1" dirty="0" smtClean="0">
                <a:solidFill>
                  <a:srgbClr val="0C5C1E"/>
                </a:solidFill>
                <a:latin typeface="Times New Roman" pitchFamily="18" charset="0"/>
                <a:cs typeface="Times New Roman" pitchFamily="18" charset="0"/>
              </a:rPr>
              <a:t>Степанова </a:t>
            </a:r>
            <a:r>
              <a:rPr lang="ru-RU" sz="2000" b="1" dirty="0" err="1" smtClean="0">
                <a:solidFill>
                  <a:srgbClr val="0C5C1E"/>
                </a:solidFill>
                <a:latin typeface="Times New Roman" pitchFamily="18" charset="0"/>
                <a:cs typeface="Times New Roman" pitchFamily="18" charset="0"/>
              </a:rPr>
              <a:t>Виолетта</a:t>
            </a:r>
            <a:r>
              <a:rPr lang="ru-RU" sz="2000" b="1" dirty="0" smtClean="0">
                <a:solidFill>
                  <a:srgbClr val="0C5C1E"/>
                </a:solidFill>
                <a:latin typeface="Times New Roman" pitchFamily="18" charset="0"/>
                <a:cs typeface="Times New Roman" pitchFamily="18" charset="0"/>
              </a:rPr>
              <a:t> Николаевна</a:t>
            </a:r>
          </a:p>
          <a:p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педагог-психолог МБОУ «СШ №40»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66198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434" y="0"/>
            <a:ext cx="12193434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96531" y="191910"/>
            <a:ext cx="9403645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C5C1E"/>
                </a:solidFill>
              </a:rPr>
              <a:t>Развитие стрессоустойчивости и жизнестойкости у детей с ОВЗ</a:t>
            </a:r>
          </a:p>
          <a:p>
            <a:pPr algn="ctr"/>
            <a:endParaRPr lang="ru-RU" sz="3200" b="1" dirty="0">
              <a:solidFill>
                <a:srgbClr val="0C5C1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2719" y="1614310"/>
            <a:ext cx="5718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Трудности детей с ОВЗ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 rot="10800000" flipV="1">
            <a:off x="4052711" y="2156178"/>
            <a:ext cx="654756" cy="4402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991556" y="2659176"/>
            <a:ext cx="2280355" cy="64633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Обучение и развитие</a:t>
            </a:r>
            <a:endParaRPr lang="ru-RU" dirty="0"/>
          </a:p>
        </p:txBody>
      </p:sp>
      <p:cxnSp>
        <p:nvCxnSpPr>
          <p:cNvPr id="11" name="Прямая со стрелкой 10"/>
          <p:cNvCxnSpPr/>
          <p:nvPr/>
        </p:nvCxnSpPr>
        <p:spPr>
          <a:xfrm rot="16200000" flipH="1">
            <a:off x="6079066" y="2398890"/>
            <a:ext cx="609603" cy="112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413022" y="2676108"/>
            <a:ext cx="2280355" cy="64633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Социализация и адаптация</a:t>
            </a:r>
            <a:endParaRPr lang="ru-RU" dirty="0"/>
          </a:p>
        </p:txBody>
      </p:sp>
      <p:cxnSp>
        <p:nvCxnSpPr>
          <p:cNvPr id="17" name="Прямая со стрелкой 16"/>
          <p:cNvCxnSpPr/>
          <p:nvPr/>
        </p:nvCxnSpPr>
        <p:spPr>
          <a:xfrm rot="16200000" flipH="1">
            <a:off x="7783689" y="2127955"/>
            <a:ext cx="508000" cy="4289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800622" y="2659175"/>
            <a:ext cx="2280355" cy="64633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Эмоциональный интеллект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66198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" name="Содержимое 8" descr="2023-12-12_09-42-04 ж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28925" y="2334419"/>
            <a:ext cx="6534150" cy="3333750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434" y="0"/>
            <a:ext cx="12193434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5779" y="1343378"/>
            <a:ext cx="58589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1253067" y="20771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1817511" y="293511"/>
            <a:ext cx="925843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C5C1E"/>
                </a:solidFill>
              </a:rPr>
              <a:t>Методы развития стрессоустойчивости и жизнестойкости </a:t>
            </a:r>
            <a:endParaRPr lang="ru-RU" sz="2800" dirty="0" smtClean="0">
              <a:solidFill>
                <a:srgbClr val="0C5C1E"/>
              </a:solidFill>
            </a:endParaRPr>
          </a:p>
          <a:p>
            <a:pPr algn="ctr"/>
            <a:r>
              <a:rPr lang="ru-RU" sz="2800" b="1" dirty="0" smtClean="0"/>
              <a:t> </a:t>
            </a:r>
            <a:r>
              <a:rPr lang="ru-RU" sz="3200" b="1" dirty="0" smtClean="0"/>
              <a:t/>
            </a:r>
            <a:br>
              <a:rPr lang="ru-RU" sz="3200" b="1" dirty="0" smtClean="0"/>
            </a:br>
            <a:endParaRPr lang="ru-RU" sz="3200" b="1" dirty="0"/>
          </a:p>
        </p:txBody>
      </p:sp>
      <p:pic>
        <p:nvPicPr>
          <p:cNvPr id="13" name="Рисунок 12" descr="дневник эмоций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5729" y="1117247"/>
            <a:ext cx="6896100" cy="53911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434" y="0"/>
            <a:ext cx="12193434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41689" y="395110"/>
            <a:ext cx="925843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0C5C1E"/>
                </a:solidFill>
              </a:rPr>
              <a:t>Методы развития стрессоустойчивости и жизнестойкости </a:t>
            </a:r>
            <a:endParaRPr lang="ru-RU" sz="2800" dirty="0" smtClean="0">
              <a:solidFill>
                <a:srgbClr val="0C5C1E"/>
              </a:solidFill>
            </a:endParaRP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83823" y="3285065"/>
            <a:ext cx="103561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Работа со сказкой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 rot="10800000" flipV="1">
            <a:off x="3793068" y="3612443"/>
            <a:ext cx="745067" cy="39511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099733" y="4138020"/>
            <a:ext cx="2280355" cy="64633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Развитие воображения</a:t>
            </a:r>
            <a:endParaRPr lang="ru-RU" dirty="0"/>
          </a:p>
        </p:txBody>
      </p:sp>
      <p:cxnSp>
        <p:nvCxnSpPr>
          <p:cNvPr id="11" name="Прямая со стрелкой 10"/>
          <p:cNvCxnSpPr/>
          <p:nvPr/>
        </p:nvCxnSpPr>
        <p:spPr>
          <a:xfrm rot="16200000" flipH="1">
            <a:off x="5317067" y="3939822"/>
            <a:ext cx="553155" cy="112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741334" y="4273487"/>
            <a:ext cx="2280355" cy="64633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Учеба стратегиям </a:t>
            </a:r>
            <a:r>
              <a:rPr lang="ru-RU" b="1" dirty="0" err="1" smtClean="0"/>
              <a:t>справления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7360354" y="4183175"/>
            <a:ext cx="2280355" cy="3693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Релаксация</a:t>
            </a:r>
            <a:endParaRPr lang="ru-RU" dirty="0"/>
          </a:p>
        </p:txBody>
      </p:sp>
      <p:cxnSp>
        <p:nvCxnSpPr>
          <p:cNvPr id="19" name="Прямая со стрелкой 18"/>
          <p:cNvCxnSpPr/>
          <p:nvPr/>
        </p:nvCxnSpPr>
        <p:spPr>
          <a:xfrm>
            <a:off x="6683022" y="3544709"/>
            <a:ext cx="835378" cy="42897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V="1">
            <a:off x="6558844" y="2985912"/>
            <a:ext cx="999067" cy="3555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rot="10800000">
            <a:off x="3781779" y="2912534"/>
            <a:ext cx="733777" cy="42898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349023" y="2788999"/>
            <a:ext cx="2280355" cy="64633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Эмоциональное самовыражение</a:t>
            </a:r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7749823" y="2856732"/>
            <a:ext cx="2280355" cy="3693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Социальные навыки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434" y="0"/>
            <a:ext cx="12193434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94933" y="270934"/>
            <a:ext cx="92230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C5C1E"/>
                </a:solidFill>
              </a:rPr>
              <a:t>Методы развития стрессоустойчивости и жизнестойкости </a:t>
            </a:r>
            <a:endParaRPr lang="ru-RU" sz="2800" dirty="0" smtClean="0">
              <a:solidFill>
                <a:srgbClr val="0C5C1E"/>
              </a:solidFill>
            </a:endParaRPr>
          </a:p>
          <a:p>
            <a:r>
              <a:rPr lang="ru-RU" sz="2800" b="1" dirty="0" smtClean="0"/>
              <a:t> </a:t>
            </a:r>
            <a:endParaRPr lang="ru-R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456267" y="1682044"/>
            <a:ext cx="8658577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Сказки</a:t>
            </a:r>
          </a:p>
          <a:p>
            <a:endParaRPr lang="ru-RU" sz="2400" u="sng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1. «Храбрый малыш и страшный дракон»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2. «Лесной друг»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3. «Загадочный сад»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4. «Светлячок и звездное небо»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5. «Дружба камня и воды»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Содержимое 5" descr="2023-12-12_13-39-17 ст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8612" y="1825625"/>
            <a:ext cx="7334776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434" y="0"/>
            <a:ext cx="12193434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69244" y="169333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38667" y="547511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914401" y="1388533"/>
            <a:ext cx="66392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Просмотр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мультфильма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Как ежика звери принимали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https://www.youtube.com/watch?v=KS0Dgp9R3_4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06222" y="304800"/>
            <a:ext cx="925843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0C5C1E"/>
                </a:solidFill>
              </a:rPr>
              <a:t>Методы развития стрессоустойчивости и жизнестойкости </a:t>
            </a:r>
            <a:endParaRPr lang="ru-RU" sz="2800" dirty="0" smtClean="0">
              <a:solidFill>
                <a:srgbClr val="0C5C1E"/>
              </a:solidFill>
            </a:endParaRPr>
          </a:p>
          <a:p>
            <a:endParaRPr lang="ru-RU" sz="2800" b="1" dirty="0">
              <a:solidFill>
                <a:srgbClr val="0C5C1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0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403" y="2472266"/>
            <a:ext cx="6231779" cy="3505376"/>
          </a:xfrm>
          <a:prstGeom prst="rect">
            <a:avLst/>
          </a:prstGeom>
        </p:spPr>
      </p:pic>
      <p:pic>
        <p:nvPicPr>
          <p:cNvPr id="11" name="Рисунок 10" descr="maxresdefault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7658" y="2472265"/>
            <a:ext cx="5388564" cy="34544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1151</TotalTime>
  <Words>92</Words>
  <Application>Microsoft Office PowerPoint</Application>
  <PresentationFormat>Произвольный</PresentationFormat>
  <Paragraphs>28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Админ</cp:lastModifiedBy>
  <cp:revision>96</cp:revision>
  <dcterms:created xsi:type="dcterms:W3CDTF">2020-02-17T07:39:48Z</dcterms:created>
  <dcterms:modified xsi:type="dcterms:W3CDTF">2024-02-28T06:58:53Z</dcterms:modified>
</cp:coreProperties>
</file>